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126"/>
  </p:notesMasterIdLst>
  <p:handoutMasterIdLst>
    <p:handoutMasterId r:id="rId127"/>
  </p:handoutMasterIdLst>
  <p:sldIdLst>
    <p:sldId id="603" r:id="rId6"/>
    <p:sldId id="2530" r:id="rId7"/>
    <p:sldId id="2417" r:id="rId8"/>
    <p:sldId id="2463" r:id="rId9"/>
    <p:sldId id="2523" r:id="rId10"/>
    <p:sldId id="2531" r:id="rId11"/>
    <p:sldId id="2532" r:id="rId12"/>
    <p:sldId id="2533" r:id="rId13"/>
    <p:sldId id="2534" r:id="rId14"/>
    <p:sldId id="2535" r:id="rId15"/>
    <p:sldId id="2536" r:id="rId16"/>
    <p:sldId id="2537" r:id="rId17"/>
    <p:sldId id="2538" r:id="rId18"/>
    <p:sldId id="2539" r:id="rId19"/>
    <p:sldId id="2540" r:id="rId20"/>
    <p:sldId id="2541" r:id="rId21"/>
    <p:sldId id="2542" r:id="rId22"/>
    <p:sldId id="2543" r:id="rId23"/>
    <p:sldId id="2544" r:id="rId24"/>
    <p:sldId id="2545" r:id="rId25"/>
    <p:sldId id="2546" r:id="rId26"/>
    <p:sldId id="2547" r:id="rId27"/>
    <p:sldId id="2548" r:id="rId28"/>
    <p:sldId id="2549" r:id="rId29"/>
    <p:sldId id="2550" r:id="rId30"/>
    <p:sldId id="2551" r:id="rId31"/>
    <p:sldId id="2552" r:id="rId32"/>
    <p:sldId id="2554" r:id="rId33"/>
    <p:sldId id="2557" r:id="rId34"/>
    <p:sldId id="2555" r:id="rId35"/>
    <p:sldId id="2524" r:id="rId36"/>
    <p:sldId id="2556" r:id="rId37"/>
    <p:sldId id="2558" r:id="rId38"/>
    <p:sldId id="2559" r:id="rId39"/>
    <p:sldId id="2560" r:id="rId40"/>
    <p:sldId id="2561" r:id="rId41"/>
    <p:sldId id="2562" r:id="rId42"/>
    <p:sldId id="2563" r:id="rId43"/>
    <p:sldId id="2564" r:id="rId44"/>
    <p:sldId id="2565" r:id="rId45"/>
    <p:sldId id="2566" r:id="rId46"/>
    <p:sldId id="2567" r:id="rId47"/>
    <p:sldId id="2568" r:id="rId48"/>
    <p:sldId id="2569" r:id="rId49"/>
    <p:sldId id="2525" r:id="rId50"/>
    <p:sldId id="2570" r:id="rId51"/>
    <p:sldId id="2571" r:id="rId52"/>
    <p:sldId id="2572" r:id="rId53"/>
    <p:sldId id="2573" r:id="rId54"/>
    <p:sldId id="2574" r:id="rId55"/>
    <p:sldId id="2575" r:id="rId56"/>
    <p:sldId id="2576" r:id="rId57"/>
    <p:sldId id="2577" r:id="rId58"/>
    <p:sldId id="2578" r:id="rId59"/>
    <p:sldId id="2579" r:id="rId60"/>
    <p:sldId id="2580" r:id="rId61"/>
    <p:sldId id="2581" r:id="rId62"/>
    <p:sldId id="2582" r:id="rId63"/>
    <p:sldId id="2583" r:id="rId64"/>
    <p:sldId id="2584" r:id="rId65"/>
    <p:sldId id="2585" r:id="rId66"/>
    <p:sldId id="2586" r:id="rId67"/>
    <p:sldId id="2587" r:id="rId68"/>
    <p:sldId id="2588" r:id="rId69"/>
    <p:sldId id="2526" r:id="rId70"/>
    <p:sldId id="2589" r:id="rId71"/>
    <p:sldId id="2590" r:id="rId72"/>
    <p:sldId id="2591" r:id="rId73"/>
    <p:sldId id="2592" r:id="rId74"/>
    <p:sldId id="2593" r:id="rId75"/>
    <p:sldId id="2594" r:id="rId76"/>
    <p:sldId id="2595" r:id="rId77"/>
    <p:sldId id="2596" r:id="rId78"/>
    <p:sldId id="2527" r:id="rId79"/>
    <p:sldId id="2597" r:id="rId80"/>
    <p:sldId id="2598" r:id="rId81"/>
    <p:sldId id="2599" r:id="rId82"/>
    <p:sldId id="2600" r:id="rId83"/>
    <p:sldId id="2601" r:id="rId84"/>
    <p:sldId id="2602" r:id="rId85"/>
    <p:sldId id="2603" r:id="rId86"/>
    <p:sldId id="2604" r:id="rId87"/>
    <p:sldId id="2605" r:id="rId88"/>
    <p:sldId id="2606" r:id="rId89"/>
    <p:sldId id="2607" r:id="rId90"/>
    <p:sldId id="2608" r:id="rId91"/>
    <p:sldId id="2609" r:id="rId92"/>
    <p:sldId id="2528" r:id="rId93"/>
    <p:sldId id="2610" r:id="rId94"/>
    <p:sldId id="2611" r:id="rId95"/>
    <p:sldId id="2612" r:id="rId96"/>
    <p:sldId id="2613" r:id="rId97"/>
    <p:sldId id="2614" r:id="rId98"/>
    <p:sldId id="2615" r:id="rId99"/>
    <p:sldId id="2616" r:id="rId100"/>
    <p:sldId id="2617" r:id="rId101"/>
    <p:sldId id="2618" r:id="rId102"/>
    <p:sldId id="2619" r:id="rId103"/>
    <p:sldId id="2620" r:id="rId104"/>
    <p:sldId id="2621" r:id="rId105"/>
    <p:sldId id="2622" r:id="rId106"/>
    <p:sldId id="2529" r:id="rId107"/>
    <p:sldId id="2623" r:id="rId108"/>
    <p:sldId id="2624" r:id="rId109"/>
    <p:sldId id="2625" r:id="rId110"/>
    <p:sldId id="2626" r:id="rId111"/>
    <p:sldId id="2627" r:id="rId112"/>
    <p:sldId id="2628" r:id="rId113"/>
    <p:sldId id="2629" r:id="rId114"/>
    <p:sldId id="2630" r:id="rId115"/>
    <p:sldId id="2631" r:id="rId116"/>
    <p:sldId id="2632" r:id="rId117"/>
    <p:sldId id="2633" r:id="rId118"/>
    <p:sldId id="2634" r:id="rId119"/>
    <p:sldId id="2635" r:id="rId120"/>
    <p:sldId id="2636" r:id="rId121"/>
    <p:sldId id="2521" r:id="rId122"/>
    <p:sldId id="2519" r:id="rId123"/>
    <p:sldId id="582" r:id="rId124"/>
    <p:sldId id="2419" r:id="rId12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03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281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8701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688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80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1076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47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07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8Y281VYaLu5jHoAvQVvVJg" TargetMode="External"/><Relationship Id="rId13" Type="http://schemas.openxmlformats.org/officeDocument/2006/relationships/hyperlink" Target="https://github.com/chenzomi12/AIInfra" TargetMode="External"/><Relationship Id="rId3" Type="http://schemas.openxmlformats.org/officeDocument/2006/relationships/hyperlink" Target="https://www.zhihu.com/tardis/zm/art/677638939?source_id=1003" TargetMode="External"/><Relationship Id="rId7" Type="http://schemas.openxmlformats.org/officeDocument/2006/relationships/hyperlink" Target="https://mp.weixin.qq.com/s/ZXjwnO103e-wXJGmmKi-Pw" TargetMode="External"/><Relationship Id="rId12" Type="http://schemas.openxmlformats.org/officeDocument/2006/relationships/hyperlink" Target="https://my.oschina.net/IDP/blog/16513157" TargetMode="External"/><Relationship Id="rId2" Type="http://schemas.openxmlformats.org/officeDocument/2006/relationships/hyperlink" Target="https://mp.weixin.qq.com/s/6kzCMsJuavkZPG0YCKgei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x39hqf8xn1cUlnxEIM0_ww" TargetMode="External"/><Relationship Id="rId11" Type="http://schemas.openxmlformats.org/officeDocument/2006/relationships/hyperlink" Target="https://www.zair.top/post/mixture-of-experts/" TargetMode="External"/><Relationship Id="rId5" Type="http://schemas.openxmlformats.org/officeDocument/2006/relationships/hyperlink" Target="https://mp.weixin.qq.com/s/mOrAYo3qEACjSwcRPG7fWw" TargetMode="External"/><Relationship Id="rId10" Type="http://schemas.openxmlformats.org/officeDocument/2006/relationships/hyperlink" Target="https://developer.nvidia.com/zh-cn/blog/applying-mixture-of-experts-in-llm-architectures/" TargetMode="External"/><Relationship Id="rId4" Type="http://schemas.openxmlformats.org/officeDocument/2006/relationships/hyperlink" Target="https://huggingface.co/blog/zh/moe" TargetMode="External"/><Relationship Id="rId9" Type="http://schemas.openxmlformats.org/officeDocument/2006/relationships/hyperlink" Target="https://blog.csdn.net/weixin_43013480/article/details/139301000" TargetMode="External"/><Relationship Id="rId14" Type="http://schemas.openxmlformats.org/officeDocument/2006/relationships/hyperlink" Target="https://pan.quark.cn/s/74fb24be8ef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4DDF52-5D54-A1D6-0C1F-93BDD6146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MoE</a:t>
            </a: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 核心原理</a:t>
            </a:r>
            <a:endParaRPr lang="en-US" altLang="zh-CN" sz="88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可视化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10505E-EE85-FB4E-39D2-813EA5F1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214783B-D5AE-3EFD-B5FA-D5B591B2B5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633591"/>
            <a:ext cx="10800000" cy="4701620"/>
          </a:xfrm>
        </p:spPr>
      </p:pic>
    </p:spTree>
    <p:extLst>
      <p:ext uri="{BB962C8B-B14F-4D97-AF65-F5344CB8AC3E}">
        <p14:creationId xmlns:p14="http://schemas.microsoft.com/office/powerpoint/2010/main" val="320105928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175CB1-C48F-1130-847D-75432180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A397EF-1387-9ED7-A2F1-6AF0550415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56188"/>
            <a:ext cx="10800000" cy="5501811"/>
          </a:xfrm>
        </p:spPr>
      </p:pic>
    </p:spTree>
    <p:extLst>
      <p:ext uri="{BB962C8B-B14F-4D97-AF65-F5344CB8AC3E}">
        <p14:creationId xmlns:p14="http://schemas.microsoft.com/office/powerpoint/2010/main" val="3004363103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EEEBF5-73FB-64F3-BF48-7DFDDC7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1C9D81A-ED7B-99B3-252B-C39A813FE0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428108"/>
            <a:ext cx="10800000" cy="5429892"/>
          </a:xfrm>
        </p:spPr>
      </p:pic>
    </p:spTree>
    <p:extLst>
      <p:ext uri="{BB962C8B-B14F-4D97-AF65-F5344CB8AC3E}">
        <p14:creationId xmlns:p14="http://schemas.microsoft.com/office/powerpoint/2010/main" val="1444818775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78949" y="1046095"/>
            <a:ext cx="263886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07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Expert Capacity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专家容量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136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470294-B17B-A0B1-262C-ABA54CC4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33733B-3259-F237-C83F-4FEA8EE856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525" y="1273996"/>
            <a:ext cx="10800000" cy="5061716"/>
          </a:xfrm>
        </p:spPr>
      </p:pic>
    </p:spTree>
    <p:extLst>
      <p:ext uri="{BB962C8B-B14F-4D97-AF65-F5344CB8AC3E}">
        <p14:creationId xmlns:p14="http://schemas.microsoft.com/office/powerpoint/2010/main" val="3624501801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DCD6A7-45FF-0ACE-AFFE-7967803F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965211-B62A-3927-E224-E6073AABEC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84270"/>
            <a:ext cx="10800000" cy="5050941"/>
          </a:xfrm>
        </p:spPr>
      </p:pic>
    </p:spTree>
    <p:extLst>
      <p:ext uri="{BB962C8B-B14F-4D97-AF65-F5344CB8AC3E}">
        <p14:creationId xmlns:p14="http://schemas.microsoft.com/office/powerpoint/2010/main" val="880804856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F8A7B3-BB1C-1A48-7DEC-12AE3D32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85AEAF-9135-ADB7-BB72-D264FE1385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253447"/>
            <a:ext cx="10800000" cy="5081764"/>
          </a:xfrm>
        </p:spPr>
      </p:pic>
    </p:spTree>
    <p:extLst>
      <p:ext uri="{BB962C8B-B14F-4D97-AF65-F5344CB8AC3E}">
        <p14:creationId xmlns:p14="http://schemas.microsoft.com/office/powerpoint/2010/main" val="1065543468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7A976FA-6A0F-EBF2-FAC9-F344E09A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4EAA78-593F-3DDD-8750-A5F9DF3E42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15092"/>
            <a:ext cx="10800000" cy="5020119"/>
          </a:xfrm>
        </p:spPr>
      </p:pic>
    </p:spTree>
    <p:extLst>
      <p:ext uri="{BB962C8B-B14F-4D97-AF65-F5344CB8AC3E}">
        <p14:creationId xmlns:p14="http://schemas.microsoft.com/office/powerpoint/2010/main" val="1559623198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91D0CBF-6E7E-8049-84DA-9870AABC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794773-E6C5-D932-E3D2-5ABDF6D3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284270"/>
            <a:ext cx="10800000" cy="5050941"/>
          </a:xfrm>
        </p:spPr>
      </p:pic>
    </p:spTree>
    <p:extLst>
      <p:ext uri="{BB962C8B-B14F-4D97-AF65-F5344CB8AC3E}">
        <p14:creationId xmlns:p14="http://schemas.microsoft.com/office/powerpoint/2010/main" val="2511431116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AA526F2-D6F8-812A-0858-CA0F1D3E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F293B9-8539-4BDE-1381-000876B279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45915"/>
            <a:ext cx="10800000" cy="4989296"/>
          </a:xfrm>
        </p:spPr>
      </p:pic>
    </p:spTree>
    <p:extLst>
      <p:ext uri="{BB962C8B-B14F-4D97-AF65-F5344CB8AC3E}">
        <p14:creationId xmlns:p14="http://schemas.microsoft.com/office/powerpoint/2010/main" val="1336958058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92370F8-7E83-8077-ED4D-889981A9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EF54152-3D1D-8AB9-B384-EEFBE362F0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15092"/>
            <a:ext cx="10800000" cy="5020119"/>
          </a:xfrm>
        </p:spPr>
      </p:pic>
    </p:spTree>
    <p:extLst>
      <p:ext uri="{BB962C8B-B14F-4D97-AF65-F5344CB8AC3E}">
        <p14:creationId xmlns:p14="http://schemas.microsoft.com/office/powerpoint/2010/main" val="40352174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AA1DF-E191-60F8-0A94-4B48DD29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8E44B86-B05F-C6B1-A991-0DDE7FD92B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448079"/>
            <a:ext cx="10800000" cy="4887132"/>
          </a:xfrm>
        </p:spPr>
      </p:pic>
    </p:spTree>
    <p:extLst>
      <p:ext uri="{BB962C8B-B14F-4D97-AF65-F5344CB8AC3E}">
        <p14:creationId xmlns:p14="http://schemas.microsoft.com/office/powerpoint/2010/main" val="1432271648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01313DC-700C-7834-D0EC-BB3768E6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DB052B-6884-A80E-2F3E-5414B2B90E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25366"/>
            <a:ext cx="10800000" cy="5009845"/>
          </a:xfrm>
        </p:spPr>
      </p:pic>
    </p:spTree>
    <p:extLst>
      <p:ext uri="{BB962C8B-B14F-4D97-AF65-F5344CB8AC3E}">
        <p14:creationId xmlns:p14="http://schemas.microsoft.com/office/powerpoint/2010/main" val="3699262082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221CC5B-AE6E-02A6-5839-9BAF951C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3CA7E1-2092-09DD-B2FE-2C467E0EFD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04818"/>
            <a:ext cx="10800000" cy="5030393"/>
          </a:xfrm>
        </p:spPr>
      </p:pic>
    </p:spTree>
    <p:extLst>
      <p:ext uri="{BB962C8B-B14F-4D97-AF65-F5344CB8AC3E}">
        <p14:creationId xmlns:p14="http://schemas.microsoft.com/office/powerpoint/2010/main" val="667050169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CD49A3-D7F8-ECF0-7284-3483FDD8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42F85E-648B-6141-A135-69C17AD381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232899"/>
            <a:ext cx="10800000" cy="5102312"/>
          </a:xfrm>
        </p:spPr>
      </p:pic>
    </p:spTree>
    <p:extLst>
      <p:ext uri="{BB962C8B-B14F-4D97-AF65-F5344CB8AC3E}">
        <p14:creationId xmlns:p14="http://schemas.microsoft.com/office/powerpoint/2010/main" val="4002837377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9FB8206-F0C0-8F24-CECC-8226BA9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019E8C-3562-7B68-348B-6669B5A4B3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84270"/>
            <a:ext cx="10800000" cy="5050941"/>
          </a:xfrm>
        </p:spPr>
      </p:pic>
    </p:spTree>
    <p:extLst>
      <p:ext uri="{BB962C8B-B14F-4D97-AF65-F5344CB8AC3E}">
        <p14:creationId xmlns:p14="http://schemas.microsoft.com/office/powerpoint/2010/main" val="3472873451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33D339F-358C-1152-5F76-9AE55F3A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B3F732-0526-B3E4-EF21-B83B5ECDA7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294544"/>
            <a:ext cx="10800000" cy="5040667"/>
          </a:xfrm>
        </p:spPr>
      </p:pic>
    </p:spTree>
    <p:extLst>
      <p:ext uri="{BB962C8B-B14F-4D97-AF65-F5344CB8AC3E}">
        <p14:creationId xmlns:p14="http://schemas.microsoft.com/office/powerpoint/2010/main" val="1829916342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D1E8447-31BB-07EA-16FC-0B1E8CAF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DE0153-5BCD-9FB3-1FCD-4520BD9D73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32899"/>
            <a:ext cx="10800000" cy="5102312"/>
          </a:xfrm>
        </p:spPr>
      </p:pic>
    </p:spTree>
    <p:extLst>
      <p:ext uri="{BB962C8B-B14F-4D97-AF65-F5344CB8AC3E}">
        <p14:creationId xmlns:p14="http://schemas.microsoft.com/office/powerpoint/2010/main" val="763454590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7F1E4EB-882F-DD55-B0E7-B7D5F95C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27569C-9CAE-A3FA-968B-5EC3AD0914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121076"/>
            <a:ext cx="10800000" cy="5214135"/>
          </a:xfrm>
        </p:spPr>
      </p:pic>
    </p:spTree>
    <p:extLst>
      <p:ext uri="{BB962C8B-B14F-4D97-AF65-F5344CB8AC3E}">
        <p14:creationId xmlns:p14="http://schemas.microsoft.com/office/powerpoint/2010/main" val="233276775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6006017" y="1046095"/>
            <a:ext cx="18473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sz="8000" b="1" dirty="0">
                <a:solidFill>
                  <a:schemeClr val="bg1"/>
                </a:solidFill>
                <a:latin typeface="Lexend" pitchFamily="2" charset="0"/>
              </a:rPr>
              <a:t>总结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与思考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17562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0696C-7CA4-77BB-80D5-CFF33344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Switch Transformers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5EFE2-9765-07B6-AD4E-3143BB463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517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71A898E-BACC-2816-58EA-58E4958FF0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667243"/>
            <a:ext cx="10800000" cy="5667968"/>
          </a:xfrm>
        </p:spPr>
      </p:pic>
    </p:spTree>
    <p:extLst>
      <p:ext uri="{BB962C8B-B14F-4D97-AF65-F5344CB8AC3E}">
        <p14:creationId xmlns:p14="http://schemas.microsoft.com/office/powerpoint/2010/main" val="3069538525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https://mp.weixin.qq.com/s/6kzCMsJuavkZPG0YCKgeig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https://www.zhihu.com/tardis/zm/art/677638939?source_id=1003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https://huggingface.co/blog/zh/moe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5"/>
              </a:rPr>
              <a:t>https://mp.weixin.qq.com/s/mOrAYo3qEACjSwcRPG7fWw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6"/>
              </a:rPr>
              <a:t>https://mp.weixin.qq.com/s/x39hqf8xn1cUlnxEIM0_ww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7"/>
              </a:rPr>
              <a:t>https://mp.weixin.qq.com/s/ZXjwnO103e-wXJGmmKi-Pw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8"/>
              </a:rPr>
              <a:t>https://mp.weixin.qq.com/s/8Y281VYaLu5jHoAvQVvVJg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9"/>
              </a:rPr>
              <a:t>https://blog.csdn.net/weixin_43013480/article/details/139301000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0"/>
              </a:rPr>
              <a:t>https://developer.nvidia.com/zh-cn/blog/applying-mixture-of-experts-in-llm-architectures/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1"/>
              </a:rPr>
              <a:t>https://www.zair.top/post/mixture-of-experts/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2"/>
              </a:rPr>
              <a:t>https://my.oschina.net/IDP/blog/16513157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：</a:t>
            </a:r>
            <a:r>
              <a:rPr lang="en" altLang="zh-CN" dirty="0">
                <a:hlinkClick r:id="rId13"/>
              </a:rPr>
              <a:t>https://github.com/chenzomi12/AIInfra</a:t>
            </a:r>
            <a:endParaRPr lang="en" altLang="zh-CN" dirty="0"/>
          </a:p>
          <a:p>
            <a:r>
              <a:rPr lang="zh-CN" altLang="en-US" dirty="0"/>
              <a:t>夸克链接：</a:t>
            </a:r>
            <a:r>
              <a:rPr lang="en" altLang="zh-CN" dirty="0">
                <a:hlinkClick r:id="rId14"/>
              </a:rPr>
              <a:t>https://pan.quark.cn/s/74fb24be8eff</a:t>
            </a:r>
            <a:endParaRPr lang="en" altLang="zh-CN" dirty="0"/>
          </a:p>
          <a:p>
            <a:pPr algn="l"/>
            <a:endParaRPr lang="en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B81A514-6775-6B31-4D49-30BC740F1E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" b="-180"/>
          <a:stretch/>
        </p:blipFill>
        <p:spPr>
          <a:xfrm>
            <a:off x="698381" y="615873"/>
            <a:ext cx="10800000" cy="5719338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D3F0CB3-9571-0700-4F60-75C875F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54538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B52866F5-4FD0-F28A-D560-7A00D6376C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71" y="25929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3306684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9B3C081F-F556-7750-571F-6CBEAD4744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817384"/>
            <a:ext cx="10800000" cy="5523553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D3F0CB3-9571-0700-4F60-75C875F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86452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72285066-A056-3207-DE3B-B222AF6CF4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646695"/>
            <a:ext cx="10800000" cy="5688516"/>
          </a:xfrm>
        </p:spPr>
      </p:pic>
    </p:spTree>
    <p:extLst>
      <p:ext uri="{BB962C8B-B14F-4D97-AF65-F5344CB8AC3E}">
        <p14:creationId xmlns:p14="http://schemas.microsoft.com/office/powerpoint/2010/main" val="1728859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0DDECD9F-6D38-3FDB-CEC2-FC09334527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841904"/>
            <a:ext cx="10800000" cy="5493307"/>
          </a:xfrm>
        </p:spPr>
      </p:pic>
    </p:spTree>
    <p:extLst>
      <p:ext uri="{BB962C8B-B14F-4D97-AF65-F5344CB8AC3E}">
        <p14:creationId xmlns:p14="http://schemas.microsoft.com/office/powerpoint/2010/main" val="134578669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C3444CCC-C88D-8840-6387-A0F5EDD95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695614"/>
            <a:ext cx="10800000" cy="5639597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D3F0CB3-9571-0700-4F60-75C875F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3993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714EA372-1911-DECE-357A-5CA386190A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719191"/>
            <a:ext cx="10800000" cy="5616020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D3F0CB3-9571-0700-4F60-75C875F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20176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B0308C0-CF08-7C85-0258-C322A50A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核心原理可视化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2911FB0-FF51-D4A2-D925-7349F01E4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4268" y="1194172"/>
            <a:ext cx="8048225" cy="529775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B53A50-ACF2-BE95-575E-7D7EC2038B42}"/>
              </a:ext>
            </a:extLst>
          </p:cNvPr>
          <p:cNvSpPr txBox="1"/>
          <p:nvPr/>
        </p:nvSpPr>
        <p:spPr>
          <a:xfrm>
            <a:off x="1851797" y="1111979"/>
            <a:ext cx="8270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Lexend" pitchFamily="2" charset="0"/>
              </a:rPr>
              <a:t>https://www.youtube.com/watch?v=sOPDGQjFcuM</a:t>
            </a:r>
          </a:p>
        </p:txBody>
      </p:sp>
    </p:spTree>
    <p:extLst>
      <p:ext uri="{BB962C8B-B14F-4D97-AF65-F5344CB8AC3E}">
        <p14:creationId xmlns:p14="http://schemas.microsoft.com/office/powerpoint/2010/main" val="26508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E050261E-E3BF-D00F-0268-426903C77A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718614"/>
            <a:ext cx="10800000" cy="5616597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D3F0CB3-9571-0700-4F60-75C875F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7392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86D547-E8DB-46B3-A5EB-D083193C5C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8623065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253B22A-BA76-F810-280F-90AAF25F36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1273879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BD05F68-6AB7-9B0A-9C5F-D8F01B6E7E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7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08680417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A2213EC-2A09-EDCB-3872-2624DD2F86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391040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71104971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3C7DB9D-476B-E5FF-33E5-0A02893D21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391040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04624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29297B0-52B0-15C4-D870-36C3A04C5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51B1FD56-C061-ADD7-EC24-8B5490AA34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71" y="391040"/>
            <a:ext cx="10800000" cy="60759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08996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F203A9F-5DD4-76B7-A7E3-9072E27FC0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391040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28091475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28FF04-11A6-EB65-027B-3DC9176FDC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9244" y="782081"/>
            <a:ext cx="5517223" cy="6075919"/>
          </a:xfrm>
        </p:spPr>
      </p:pic>
    </p:spTree>
    <p:extLst>
      <p:ext uri="{BB962C8B-B14F-4D97-AF65-F5344CB8AC3E}">
        <p14:creationId xmlns:p14="http://schemas.microsoft.com/office/powerpoint/2010/main" val="21930791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AA8477-5D6A-2E00-6A33-1322078A58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0342" y="782081"/>
            <a:ext cx="5794624" cy="6075919"/>
          </a:xfrm>
        </p:spPr>
      </p:pic>
    </p:spTree>
    <p:extLst>
      <p:ext uri="{BB962C8B-B14F-4D97-AF65-F5344CB8AC3E}">
        <p14:creationId xmlns:p14="http://schemas.microsoft.com/office/powerpoint/2010/main" val="31593726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Introduction</a:t>
            </a:r>
            <a:r>
              <a:rPr lang="zh-CN" altLang="en-US" sz="2400" dirty="0"/>
              <a:t>：</a:t>
            </a:r>
            <a:r>
              <a:rPr lang="en-US" altLang="zh-CN" sz="2400" dirty="0"/>
              <a:t>MOE</a:t>
            </a:r>
            <a:r>
              <a:rPr lang="zh-CN" altLang="en-US" sz="2400" dirty="0"/>
              <a:t> 基本原理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The Router</a:t>
            </a:r>
            <a:r>
              <a:rPr lang="zh-CN" altLang="en-US" sz="2400" dirty="0"/>
              <a:t>：路由原理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Architecture</a:t>
            </a:r>
            <a:r>
              <a:rPr lang="zh-CN" altLang="en-US" sz="2400" dirty="0"/>
              <a:t>：模型结构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Load Balancing</a:t>
            </a:r>
            <a:r>
              <a:rPr lang="zh-CN" altLang="en-US" sz="2400" dirty="0"/>
              <a:t>：均衡负载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Keep</a:t>
            </a:r>
            <a:r>
              <a:rPr lang="zh-CN" altLang="en-US" sz="2400" dirty="0"/>
              <a:t> </a:t>
            </a:r>
            <a:r>
              <a:rPr lang="en" altLang="zh-CN" sz="2400" dirty="0"/>
              <a:t>Top</a:t>
            </a:r>
            <a:r>
              <a:rPr lang="en-US" altLang="zh-CN" sz="2400" dirty="0"/>
              <a:t>-</a:t>
            </a:r>
            <a:r>
              <a:rPr lang="en" altLang="zh-CN" sz="2400" dirty="0"/>
              <a:t>K</a:t>
            </a:r>
            <a:r>
              <a:rPr lang="zh-CN" altLang="en-US" sz="2400" dirty="0"/>
              <a:t>：专家选择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Auxiliary Loss</a:t>
            </a:r>
            <a:r>
              <a:rPr lang="zh-CN" altLang="en-US" sz="2400" dirty="0"/>
              <a:t>：辅助损失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Expert Capacity</a:t>
            </a:r>
            <a:r>
              <a:rPr lang="zh-CN" altLang="en-US" sz="2400" dirty="0"/>
              <a:t>：专家容量</a:t>
            </a:r>
            <a:endParaRPr lang="en-US" altLang="zh-CN" sz="24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1B81B3-D273-7194-1278-874AF8DE23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18564"/>
            <a:ext cx="10800000" cy="5162764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8C9AE99-451E-6447-0B95-CE54C34E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2742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5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The Router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路由原理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8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3EBF5B-8073-9887-2AE9-785AD53777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90483"/>
            <a:ext cx="10800000" cy="5090845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31F0CB7-069A-FBC0-78B6-00F0C545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878774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957A85-A2D1-7690-0D4D-203CF6FB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DDA22C6-F044-56D5-A6F5-8AB02B797E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08995534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BB38B5-B16E-4469-7CFA-184FAA49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685819-F537-823F-FB42-0B2AFFC254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0"/>
            <a:ext cx="10800000" cy="6075920"/>
          </a:xfrm>
        </p:spPr>
      </p:pic>
    </p:spTree>
    <p:extLst>
      <p:ext uri="{BB962C8B-B14F-4D97-AF65-F5344CB8AC3E}">
        <p14:creationId xmlns:p14="http://schemas.microsoft.com/office/powerpoint/2010/main" val="99866858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12901-7604-3DA3-35B5-47E549DF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968B16-1732-5AA5-5371-2BE205E3AB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461004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6EEF4-CE7F-D26A-E441-DE375284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86276A-457D-C915-4C5A-6BD217543E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6314389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2868A-DAAD-7274-2D7B-B46CDF0F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DA4FDC5-243C-85CB-16F6-F11C56F2D3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56500704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A8EC6-D75E-86AC-C217-F941A69F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AD94A0-6C8A-FBCB-A148-EF68A43B00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68177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E4AEC-5224-0E08-BBE9-94E3E928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0F50A7-E4D2-9FA3-5767-4BCD07B414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3498439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99010F-65DA-F08B-B4B8-649D2A65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6" y="1488216"/>
            <a:ext cx="8899762" cy="4680393"/>
          </a:xfrm>
          <a:prstGeom prst="rect">
            <a:avLst/>
          </a:prstGeom>
        </p:spPr>
      </p:pic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7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DF096-83DB-DB63-24E5-5E6419EE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9F7DAD-C41F-C36F-3849-AD7405A024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70758513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90B63-C9B7-C56A-71FE-4E13EC90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BC1349-D9F4-E48C-C1ED-4874BC302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53351526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1C50D-57D3-8D1C-313B-A3C405FB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59430B-D44D-B83F-3883-B7BE529C03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08786801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6A605-6B8D-C2C8-46B3-1F2A7B17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2B6D62-1B7A-0C63-9561-56716C35C6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3256889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A4C12-F5EE-B498-3E85-744E85F4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86D833-7B84-3EA8-89BF-3EB157A786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71267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48026187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5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Architecture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模型结构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016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C7E95-EE93-25F2-F6B3-B1A48B9E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E736F2-034F-268B-0965-7A570D08A1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014036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BA289-F9AE-F555-24E8-6E916C43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6C35F1-94FC-114C-E325-4F9570864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3022956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7AF45-F99A-5C47-51BF-84ED0EA7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D9D3B8-95F4-7795-3A64-CCA99AE94E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38866409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FF1D5-9ED9-9770-A355-D5B751B10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0ADE14-84F4-67C5-9594-EC8D81C9AF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5413878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5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Introduction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Lexend" pitchFamily="2" charset="0"/>
              </a:rPr>
              <a:t>MOE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 基本原理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E2794-3839-6331-B180-C542166E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82D15B-5A6E-C341-9B87-F637DBD56E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06934309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0DC0A-EA0D-4192-2D75-C88A6BC1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671E6B-BD75-E4A3-3961-57F986F522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48075689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928E2-0B63-C57F-519A-0D7AA358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89024F-8F91-0E74-49D5-E3E7A4F922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22890643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8734D-4B1D-91C3-E862-7319E0B3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082E5E-75D9-FCB1-53B4-A4BB901B05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87098988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D704C-29B2-050C-DAD0-71A3E1CD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B60525-8196-3B5A-5D3F-E9A45AFAE2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69030286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09B84-E62E-6056-5843-4F03C7EF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B31BC5-C143-0959-1001-708B2A0C5D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60776110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729F2-09D5-9243-E7F8-D834F468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23AB3F-9EFE-88C1-E492-72000E9BE0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62423842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A85F2-10A8-0C91-8E84-9063C913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44D0F3-0D46-648D-223D-9FF482A85B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4884439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E3219-5628-F278-ABF3-274089C8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FB51EAD-74EA-C02C-2F07-622153407A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90895168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2D36D-C52D-1D51-3A46-F92A3884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4B38CE5-6F82-5389-8C7D-33F18DB29B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EEF86625-7CC6-EF0D-14C5-ACB267A84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50516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26771B-129D-E035-A579-3426B8BB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A4A3071-5787-8E19-DEFD-867C870754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465451"/>
            <a:ext cx="10800000" cy="4869760"/>
          </a:xfrm>
        </p:spPr>
      </p:pic>
    </p:spTree>
    <p:extLst>
      <p:ext uri="{BB962C8B-B14F-4D97-AF65-F5344CB8AC3E}">
        <p14:creationId xmlns:p14="http://schemas.microsoft.com/office/powerpoint/2010/main" val="418814634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E0D41-A7EB-6B20-0892-0746B548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735239-C869-FA9B-EDC0-6FADA21F98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76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01379267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C2F23-B516-D073-67DA-C4265290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A5712D-5926-65F8-8954-8860F82B88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76" y="476672"/>
            <a:ext cx="10800000" cy="607591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480947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49AA8-2EBA-5FCA-094B-892F8715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56C5F8-D888-ACEF-2FD0-092B607F2C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48338674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E0BB2-EA94-6D20-6FC2-C3CF63AA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DFB2E3-ACAF-6EC3-4BDC-C7589F65A0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72277030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70566-46E3-A068-B112-290EB9E5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067253B-8B62-97D0-8E68-798D1655D8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81590436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5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Load Balancing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均衡负载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97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E81DD75-15BC-F289-5279-70BDFE8E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47FE6F-D3FF-0331-E97E-164C96CE89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FB9B32-FFDF-BE4C-15BA-372BF0557311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107447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291AF09-278A-3650-5505-470254F1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D485D7-F178-533C-7257-C97F24DB20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C6385C-B4DD-A659-F6F7-2BD4ABA7046C}"/>
              </a:ext>
            </a:extLst>
          </p:cNvPr>
          <p:cNvSpPr/>
          <p:nvPr/>
        </p:nvSpPr>
        <p:spPr>
          <a:xfrm>
            <a:off x="8435083" y="4551451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876860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530E76E-B28A-EA1B-D325-82F7295D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1E12EA-7E21-3FFC-7833-765F3C76A7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D6B468F-10CA-04CF-B209-27F0F90E8F4E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54175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63CDE0D-406E-9D50-F401-46D69D8C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2BB9EEE-F71C-3417-F4FC-E390368024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CA72771-E804-45B5-3A2D-F98F1DD92DBF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2243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38E745C-C243-E6E4-1C74-BE93F61B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7D1837F-7EEC-5F9E-A357-5CE839F91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96708"/>
            <a:ext cx="10800000" cy="4938503"/>
          </a:xfrm>
        </p:spPr>
      </p:pic>
    </p:spTree>
    <p:extLst>
      <p:ext uri="{BB962C8B-B14F-4D97-AF65-F5344CB8AC3E}">
        <p14:creationId xmlns:p14="http://schemas.microsoft.com/office/powerpoint/2010/main" val="153090978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890C356-233A-7D04-D314-7CDF8E0B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A36E40F-55CB-32E6-D468-1DB48BDA69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848F5C-A340-3E8F-3A63-25B0807A3B96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64540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2CB9AF9-F7E2-B6C6-CA8C-70FA228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D39453-E517-8C54-12F0-0034A22BDA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FD7C29-58D3-DC4B-7E6D-53792FC9DA7C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97675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77EB775-A7FB-F264-3B18-DC72FD46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9FCDBA-2F03-5789-7BD2-8588CE09A4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0C77B0-5D8D-0EBC-2B5D-E92BBAED2EA5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86190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DA68BAA-9500-CADF-EB6B-37A01DAF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0E407F-BF37-9C08-A735-C41757712C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1FA99BC-67AB-2979-E317-291914C0581E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78938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5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Keep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 </a:t>
            </a:r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Top</a:t>
            </a:r>
            <a:r>
              <a:rPr lang="en-US" altLang="zh-CN" sz="8000" b="1" dirty="0">
                <a:solidFill>
                  <a:schemeClr val="bg1"/>
                </a:solidFill>
                <a:latin typeface="Lexend" pitchFamily="2" charset="0"/>
              </a:rPr>
              <a:t>-</a:t>
            </a:r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K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专家选择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086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E2F0-ADD6-88B0-0690-2EAC31BE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74C407-8D37-DB28-8034-87DF4D2DB4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D361B6-74E7-8B8D-58A1-5C808451623B}"/>
              </a:ext>
            </a:extLst>
          </p:cNvPr>
          <p:cNvSpPr/>
          <p:nvPr/>
        </p:nvSpPr>
        <p:spPr>
          <a:xfrm>
            <a:off x="9534418" y="5034140"/>
            <a:ext cx="1603963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54009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F96100-52CA-43AC-A50E-A8CBF7DE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F95D368-AEB3-9059-9A40-64A8C29832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40191E-2027-4F1D-9348-FD5D658FBFA0}"/>
              </a:ext>
            </a:extLst>
          </p:cNvPr>
          <p:cNvSpPr/>
          <p:nvPr/>
        </p:nvSpPr>
        <p:spPr>
          <a:xfrm>
            <a:off x="9534418" y="5034140"/>
            <a:ext cx="1603963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7735075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3D4DA5-9432-0376-5264-F74B16DA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083061-4C29-6D40-EE20-C4214A1E76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7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31C17E-FCB5-9CAE-ED12-C6A9237DE29B}"/>
              </a:ext>
            </a:extLst>
          </p:cNvPr>
          <p:cNvSpPr/>
          <p:nvPr/>
        </p:nvSpPr>
        <p:spPr>
          <a:xfrm>
            <a:off x="9534418" y="5034140"/>
            <a:ext cx="1603963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521392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956EFC-A226-0B0F-D473-583A43BA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38B9C2C-8DC6-2BAD-3CCC-FABCA3478B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4796933-1226-9A86-6254-70A611E88992}"/>
              </a:ext>
            </a:extLst>
          </p:cNvPr>
          <p:cNvSpPr/>
          <p:nvPr/>
        </p:nvSpPr>
        <p:spPr>
          <a:xfrm>
            <a:off x="9565240" y="5034140"/>
            <a:ext cx="1573141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83597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2F3BC3-A4A7-A523-2327-0B2A3AB4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DCA7B8-FF50-A203-4498-34F6CA23A4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EC7CE7C-72D1-8E4E-28D4-0D5706CC054E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01632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22FFEB-27E6-9626-515C-BD50617F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3A7C888-6A30-453F-4822-D4F970D5B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86086"/>
            <a:ext cx="10800000" cy="5049125"/>
          </a:xfrm>
        </p:spPr>
      </p:pic>
    </p:spTree>
    <p:extLst>
      <p:ext uri="{BB962C8B-B14F-4D97-AF65-F5344CB8AC3E}">
        <p14:creationId xmlns:p14="http://schemas.microsoft.com/office/powerpoint/2010/main" val="117550183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0C41E0-7196-59E6-3E1D-AC407B6D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D959B7-7091-F910-D9DB-F540E00F43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439C89-7DE1-F0F6-EB8C-32F5B7F114E8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6064323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42D8A0-94EE-6D2C-81B7-8A12DC80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36FE7E-3884-9F56-0741-262AF4F47A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7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784578-FDB3-2374-A3CC-0BA4C2B1C484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088172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5AAE424-F6C6-D430-7D56-5D6DC40B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E399EA-A8B8-2CB6-B9CF-0D8630AF4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207688-8F65-B98A-494A-EC3E3D338637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458020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5B0F937-5434-08D3-7DB3-3212CC332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392916-82EB-0454-7C16-A13F05A8C3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7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E4F338-1D20-99AD-D6E8-F9AB31A1F93A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325940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6D33FC-F6AE-C992-E371-19EE072C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661A26-F712-42B8-2E21-2408C522D0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7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7045A7-D133-0E2C-CA58-0169F2269574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561337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7EE907-9E92-F825-A4C7-2E115371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BBF3C2-DDCB-2F73-F9D9-F3B456284B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25367"/>
            <a:ext cx="10800000" cy="450008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FC5E67-6E63-D8DD-D898-8CBBA5BB25C2}"/>
              </a:ext>
            </a:extLst>
          </p:cNvPr>
          <p:cNvSpPr/>
          <p:nvPr/>
        </p:nvSpPr>
        <p:spPr>
          <a:xfrm>
            <a:off x="9801545" y="4696483"/>
            <a:ext cx="1696836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845905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674C13-5800-B890-A0E3-E9A04C5F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A32B9D-2A68-75F8-774C-809C82C66C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417834"/>
            <a:ext cx="10800000" cy="4479532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4165C3-56B7-9E1D-1AA6-C789F458243D}"/>
              </a:ext>
            </a:extLst>
          </p:cNvPr>
          <p:cNvSpPr/>
          <p:nvPr/>
        </p:nvSpPr>
        <p:spPr>
          <a:xfrm>
            <a:off x="9801545" y="4696483"/>
            <a:ext cx="1696836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87159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190079-68FB-7FE1-6145-CA7293DD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4A69FB-9779-FFF4-9566-32E6E78176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87012"/>
            <a:ext cx="10800000" cy="475693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A19FB7-D3FB-8917-DAB3-D3277885AB59}"/>
              </a:ext>
            </a:extLst>
          </p:cNvPr>
          <p:cNvSpPr/>
          <p:nvPr/>
        </p:nvSpPr>
        <p:spPr>
          <a:xfrm>
            <a:off x="9801545" y="4696483"/>
            <a:ext cx="1696836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395470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5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06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Auxiliary Loss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辅助损失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58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0EC0982-E5C9-BE0C-CD5A-1B00E5CE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A0B467-B3A7-DBCC-40C5-432CB9041B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25366"/>
            <a:ext cx="10800000" cy="5010346"/>
          </a:xfrm>
        </p:spPr>
      </p:pic>
    </p:spTree>
    <p:extLst>
      <p:ext uri="{BB962C8B-B14F-4D97-AF65-F5344CB8AC3E}">
        <p14:creationId xmlns:p14="http://schemas.microsoft.com/office/powerpoint/2010/main" val="243314766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C79974-9D03-27AF-E7BA-F0DF1A5D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37D682C-7D19-C6B6-7D1E-C62C64DDF1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31035"/>
            <a:ext cx="10800000" cy="5004176"/>
          </a:xfrm>
        </p:spPr>
      </p:pic>
    </p:spTree>
    <p:extLst>
      <p:ext uri="{BB962C8B-B14F-4D97-AF65-F5344CB8AC3E}">
        <p14:creationId xmlns:p14="http://schemas.microsoft.com/office/powerpoint/2010/main" val="357935459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7D11EE-2C1B-6B36-AA2B-0AA7E772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872A85-5715-9C1F-07C9-5008DE552F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696429"/>
            <a:ext cx="10800000" cy="4638782"/>
          </a:xfrm>
        </p:spPr>
      </p:pic>
    </p:spTree>
    <p:extLst>
      <p:ext uri="{BB962C8B-B14F-4D97-AF65-F5344CB8AC3E}">
        <p14:creationId xmlns:p14="http://schemas.microsoft.com/office/powerpoint/2010/main" val="1011234662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98425E1-826B-10B5-53BB-6259BC17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1CF7C3-4EE7-3CF3-787C-CEF11E58A1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203269"/>
            <a:ext cx="10800000" cy="5131942"/>
          </a:xfrm>
        </p:spPr>
      </p:pic>
    </p:spTree>
    <p:extLst>
      <p:ext uri="{BB962C8B-B14F-4D97-AF65-F5344CB8AC3E}">
        <p14:creationId xmlns:p14="http://schemas.microsoft.com/office/powerpoint/2010/main" val="3594426864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A42A64-D3CA-B07C-5C1D-375B3CFE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AD409B-1210-FC7F-5402-906A02C0B8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172447"/>
            <a:ext cx="10800000" cy="5162764"/>
          </a:xfrm>
        </p:spPr>
      </p:pic>
    </p:spTree>
    <p:extLst>
      <p:ext uri="{BB962C8B-B14F-4D97-AF65-F5344CB8AC3E}">
        <p14:creationId xmlns:p14="http://schemas.microsoft.com/office/powerpoint/2010/main" val="4160733554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D37BD6-80A5-2658-BAB3-B8AC1D11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8D8BB3-6586-92C3-627B-6478707DA6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977238"/>
            <a:ext cx="10800000" cy="5357973"/>
          </a:xfrm>
        </p:spPr>
      </p:pic>
    </p:spTree>
    <p:extLst>
      <p:ext uri="{BB962C8B-B14F-4D97-AF65-F5344CB8AC3E}">
        <p14:creationId xmlns:p14="http://schemas.microsoft.com/office/powerpoint/2010/main" val="3254654559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727B072-CD8F-23BF-2AF7-6B273D88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6653B7-2AEC-5F1F-15ED-138951684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469204"/>
            <a:ext cx="10800000" cy="5388796"/>
          </a:xfrm>
        </p:spPr>
      </p:pic>
    </p:spTree>
    <p:extLst>
      <p:ext uri="{BB962C8B-B14F-4D97-AF65-F5344CB8AC3E}">
        <p14:creationId xmlns:p14="http://schemas.microsoft.com/office/powerpoint/2010/main" val="3943106376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7FE9936-13C9-D339-3FCE-31A39661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6E056E-A720-CE0A-C28F-DF01F1E178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438382"/>
            <a:ext cx="10800000" cy="5419618"/>
          </a:xfrm>
        </p:spPr>
      </p:pic>
    </p:spTree>
    <p:extLst>
      <p:ext uri="{BB962C8B-B14F-4D97-AF65-F5344CB8AC3E}">
        <p14:creationId xmlns:p14="http://schemas.microsoft.com/office/powerpoint/2010/main" val="1592458720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3BA5863-FC9D-C3F2-A988-C204EE26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EC5BF4-9C7C-EE80-AF7E-98EE1B751B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469204"/>
            <a:ext cx="10800000" cy="5388796"/>
          </a:xfrm>
        </p:spPr>
      </p:pic>
    </p:spTree>
    <p:extLst>
      <p:ext uri="{BB962C8B-B14F-4D97-AF65-F5344CB8AC3E}">
        <p14:creationId xmlns:p14="http://schemas.microsoft.com/office/powerpoint/2010/main" val="121576262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5ADC7EE-61B6-ECA1-210E-1F70C7AD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135DAF-B815-1FF6-1515-61C6DF21C2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87011"/>
            <a:ext cx="10800000" cy="5470989"/>
          </a:xfrm>
        </p:spPr>
      </p:pic>
    </p:spTree>
    <p:extLst>
      <p:ext uri="{BB962C8B-B14F-4D97-AF65-F5344CB8AC3E}">
        <p14:creationId xmlns:p14="http://schemas.microsoft.com/office/powerpoint/2010/main" val="1565879842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062138-E16E-9071-C615-49310662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5CB1FF-7EE1-A916-5E30-C43C7BF4DF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15092"/>
            <a:ext cx="10800000" cy="5542908"/>
          </a:xfrm>
        </p:spPr>
      </p:pic>
    </p:spTree>
    <p:extLst>
      <p:ext uri="{BB962C8B-B14F-4D97-AF65-F5344CB8AC3E}">
        <p14:creationId xmlns:p14="http://schemas.microsoft.com/office/powerpoint/2010/main" val="1903224302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F3C9679-CE07-43D2-B49B-C53E7C95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3E2269-10B1-CEB3-493B-73869EFE26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654139"/>
            <a:ext cx="10800000" cy="5203861"/>
          </a:xfrm>
        </p:spPr>
      </p:pic>
    </p:spTree>
    <p:extLst>
      <p:ext uri="{BB962C8B-B14F-4D97-AF65-F5344CB8AC3E}">
        <p14:creationId xmlns:p14="http://schemas.microsoft.com/office/powerpoint/2010/main" val="26121529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30129</TotalTime>
  <Words>668</Words>
  <Application>Microsoft Macintosh PowerPoint</Application>
  <PresentationFormat>自定义</PresentationFormat>
  <Paragraphs>128</Paragraphs>
  <Slides>120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120</vt:i4>
      </vt:variant>
    </vt:vector>
  </HeadingPairs>
  <TitlesOfParts>
    <vt:vector size="136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MoE 核心原理可视化</vt:lpstr>
      <vt:lpstr>Contents</vt:lpstr>
      <vt:lpstr>视频目录大纲</vt:lpstr>
      <vt:lpstr>PowerPoint 演示文稿</vt:lpstr>
      <vt:lpstr>Introduction：MOE 基本原理</vt:lpstr>
      <vt:lpstr>Introduction：MOE 基本原理</vt:lpstr>
      <vt:lpstr>Introduction：MOE 基本原理</vt:lpstr>
      <vt:lpstr>Introduction：MOE 基本原理</vt:lpstr>
      <vt:lpstr>Introduction：MOE 基本原理</vt:lpstr>
      <vt:lpstr>Introduction：MOE 基本原理</vt:lpstr>
      <vt:lpstr>PowerPoint 演示文稿</vt:lpstr>
      <vt:lpstr>Introduction：MOE 基本原理</vt:lpstr>
      <vt:lpstr>PowerPoint 演示文稿</vt:lpstr>
      <vt:lpstr>Introduction：MOE 基本原理</vt:lpstr>
      <vt:lpstr>PowerPoint 演示文稿</vt:lpstr>
      <vt:lpstr>PowerPoint 演示文稿</vt:lpstr>
      <vt:lpstr>Introduction：MOE 基本原理</vt:lpstr>
      <vt:lpstr>Introduction：MOE 基本原理</vt:lpstr>
      <vt:lpstr>Introduction：MOE 基本原理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Introduction：MOE 基本原理</vt:lpstr>
      <vt:lpstr>PowerPoint 演示文稿</vt:lpstr>
      <vt:lpstr>Introduction：MOE 基本原理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Load Balancing：均衡负载</vt:lpstr>
      <vt:lpstr>Load Balancing：均衡负载</vt:lpstr>
      <vt:lpstr>Load Balancing：均衡负载</vt:lpstr>
      <vt:lpstr>Load Balancing：均衡负载</vt:lpstr>
      <vt:lpstr>Load Balancing：均衡负载</vt:lpstr>
      <vt:lpstr>Load Balancing：均衡负载</vt:lpstr>
      <vt:lpstr>Load Balancing：均衡负载</vt:lpstr>
      <vt:lpstr>Load Balancing：均衡负载</vt:lpstr>
      <vt:lpstr>PowerPoint 演示文稿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PowerPoint 演示文稿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PowerPoint 演示文稿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PowerPoint 演示文稿</vt:lpstr>
      <vt:lpstr>Switch Transformers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10429</cp:revision>
  <cp:lastPrinted>2023-09-08T09:14:01Z</cp:lastPrinted>
  <dcterms:created xsi:type="dcterms:W3CDTF">2020-08-28T08:44:19Z</dcterms:created>
  <dcterms:modified xsi:type="dcterms:W3CDTF">2025-02-23T11:23:57Z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